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sldIdLst>
    <p:sldId id="268" r:id="rId5"/>
    <p:sldId id="257" r:id="rId6"/>
    <p:sldId id="258" r:id="rId7"/>
    <p:sldId id="259" r:id="rId8"/>
    <p:sldId id="260" r:id="rId9"/>
    <p:sldId id="263" r:id="rId10"/>
    <p:sldId id="264" r:id="rId11"/>
    <p:sldId id="261" r:id="rId12"/>
    <p:sldId id="262" r:id="rId13"/>
    <p:sldId id="269" r:id="rId14"/>
    <p:sldId id="265" r:id="rId15"/>
    <p:sldId id="267" r:id="rId16"/>
    <p:sldId id="279" r:id="rId17"/>
    <p:sldId id="266" r:id="rId18"/>
    <p:sldId id="270" r:id="rId19"/>
    <p:sldId id="280" r:id="rId20"/>
    <p:sldId id="282" r:id="rId21"/>
    <p:sldId id="281" r:id="rId22"/>
    <p:sldId id="271" r:id="rId23"/>
    <p:sldId id="272" r:id="rId24"/>
    <p:sldId id="273" r:id="rId25"/>
    <p:sldId id="283" r:id="rId26"/>
    <p:sldId id="274" r:id="rId27"/>
    <p:sldId id="275" r:id="rId28"/>
    <p:sldId id="276" r:id="rId29"/>
    <p:sldId id="277" r:id="rId30"/>
    <p:sldId id="27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3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5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72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98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90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402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951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291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826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916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8952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080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965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0386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9059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8679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49024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2402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9510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4291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7826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69163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289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661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00805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0386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49059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9867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21612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5950000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141246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85972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609649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993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233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802761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23445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17881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22223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1368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31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1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06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25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7AF7-F347-4742-BCA5-E6AD5E3101EA}" type="datetimeFigureOut">
              <a:rPr lang="en-US" smtClean="0"/>
              <a:t>4/27/15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EB90-8C46-E74E-8004-8EC0AA1138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07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21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921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27AF7-F347-4742-BCA5-E6AD5E3101EA}" type="datetimeFigureOut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4/27/15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9EB90-8C46-E74E-8004-8EC0AA113843}" type="slidenum">
              <a:rPr lang="en-US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232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34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7346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50" y="627767"/>
            <a:ext cx="5679110" cy="56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1625600"/>
            <a:ext cx="50673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72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3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04" y="906574"/>
            <a:ext cx="7487289" cy="499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00" y="1409700"/>
            <a:ext cx="4152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15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640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112" y="820147"/>
            <a:ext cx="3734322" cy="496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29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16" y="760580"/>
            <a:ext cx="7634902" cy="50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1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93900"/>
            <a:ext cx="8991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8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406" y="429995"/>
            <a:ext cx="5676900" cy="224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33" y="3145855"/>
            <a:ext cx="6142045" cy="318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5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838200"/>
            <a:ext cx="5626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13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27" y="1333500"/>
            <a:ext cx="5207000" cy="4178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89" y="160592"/>
            <a:ext cx="2348655" cy="626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8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126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410" y="1489355"/>
            <a:ext cx="6194098" cy="383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8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342900"/>
            <a:ext cx="6832600" cy="615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18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478" y="102195"/>
            <a:ext cx="5812011" cy="65696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60546" y="3460022"/>
            <a:ext cx="4613058" cy="327023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3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52" y="408779"/>
            <a:ext cx="6028371" cy="576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3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762000"/>
            <a:ext cx="73914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39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2100"/>
            <a:ext cx="9144000" cy="37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0581" y="1143000"/>
            <a:ext cx="9144000" cy="456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60" y="1739900"/>
            <a:ext cx="8269933" cy="30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172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"/>
            <a:ext cx="9144000" cy="616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5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6400"/>
            <a:ext cx="9144000" cy="602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84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0</Words>
  <Application>Microsoft Macintosh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Office Theme</vt:lpstr>
      <vt:lpstr>1_Office Theme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18</cp:revision>
  <dcterms:created xsi:type="dcterms:W3CDTF">2015-04-26T17:05:35Z</dcterms:created>
  <dcterms:modified xsi:type="dcterms:W3CDTF">2015-04-27T21:23:43Z</dcterms:modified>
</cp:coreProperties>
</file>